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compatMode="1" saveSubsetFonts="1" autoCompressPictures="0">
  <p:sldMasterIdLst>
    <p:sldMasterId id="2147483648" r:id="rId1"/>
  </p:sldMasterIdLst>
  <p:sldIdLst>
    <p:sldId id="268" r:id="rId2"/>
    <p:sldId id="300" r:id="rId3"/>
    <p:sldId id="302" r:id="rId4"/>
    <p:sldId id="307" r:id="rId5"/>
    <p:sldId id="303" r:id="rId6"/>
    <p:sldId id="308" r:id="rId7"/>
    <p:sldId id="304" r:id="rId8"/>
    <p:sldId id="309" r:id="rId9"/>
    <p:sldId id="305" r:id="rId10"/>
    <p:sldId id="310" r:id="rId11"/>
    <p:sldId id="306" r:id="rId12"/>
    <p:sldId id="311" r:id="rId13"/>
    <p:sldId id="301" r:id="rId14"/>
  </p:sldIdLst>
  <p:sldSz cx="9144000" cy="6858000" type="screen4x3"/>
  <p:notesSz cx="6858000" cy="9144000"/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96327"/>
  </p:normalViewPr>
  <p:slideViewPr>
    <p:cSldViewPr snapToObjects="1">
      <p:cViewPr varScale="1">
        <p:scale>
          <a:sx n="123" d="100"/>
          <a:sy n="123" d="100"/>
        </p:scale>
        <p:origin x="856" y="192"/>
      </p:cViewPr>
      <p:guideLst>
        <p:guide orient="horz" pos="220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93D34B-DB07-EF42-B1CF-65785650A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DF3E98-F0FD-204E-9CE4-BF4C3FBE2205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A18228-4206-9148-9D4A-1C5CE37BC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506CC-F303-EC4F-96CC-B67FF382B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96BD39-5CC2-1F44-8E66-299025B4F9C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6476717"/>
      </p:ext>
    </p:extLst>
  </p:cSld>
  <p:clrMapOvr>
    <a:masterClrMapping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DADB20-1115-EA4D-A6E8-453FBBE29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3BFAE9-7D8D-8046-88A5-DB08E0F1AE07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976BBAA-FE5B-9541-B8AB-66F68FA715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DE64BC-9D22-2340-A5AA-9050320586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BAB30-A232-5349-A4DD-C35D8CFB9FD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47405994"/>
      </p:ext>
    </p:extLst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CB0DA-2024-1B42-8C25-06EEA5E00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427A9-C6DB-E04E-992B-445A3804CD3B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53660B-1F23-AC4B-B76E-2514D95150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F6D70D-CA7F-9D42-87CA-82DA60277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400A5-993E-254C-BF76-2C5D6FAF1C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9725314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A39DC-BDC7-4846-9F4E-D7E6210ED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54923-C1E0-AA41-8BAD-2EF42696FE90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3A0184-ADD0-9F48-A141-AFAC18160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F07793-DFBF-6E4B-8DE3-83D72AFD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CB748-5455-CF42-A20D-A79CA5C449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40624888"/>
      </p:ext>
    </p:extLst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F3EC0-F81C-4945-AFD9-D7683BB5D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3785B-66FC-714B-84F6-25A8BD04A814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C0334E-1B6D-544D-B223-5C72B3B94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B240D3-A0F5-7E4D-8260-2A4D9CE6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E039F-E83C-C14B-84B3-4745EB68605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763307"/>
      </p:ext>
    </p:extLst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37F5273A-FAFA-5B4D-8451-31CAB698A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CB0D4-AB6E-4A4B-AB4C-9C31DD43BD5F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86D84CD-3452-9B4B-ACA6-16E31A95DD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24427C0-7489-2842-8659-DABB3B8D2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4422F-CB0F-CA46-B7BB-E0F17E3F267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7607707"/>
      </p:ext>
    </p:extLst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DCA8FCC-1480-2843-A128-529C21ED8A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1E4D67-EF7C-C649-8120-DA86163A8E98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22AB2BD-2B6B-BB44-B8B2-30EE4B85D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62BC39E-CCB7-4642-BAD8-5C808550F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0F12-229B-004C-90E4-8CDE91006C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423256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087143F2-DC7A-AF4C-B472-CE29F575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0C23C-16D7-3B4B-AE91-496B4176C181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EA529B8C-6BF6-0E44-A555-E07C1D081E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2BE2E09-4D4F-B84F-BC76-D3CD8D591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88380-64DC-9C40-90A0-CEF747F340D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87224616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D6E5541B-897F-1545-9A7E-DA6A47AC45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F1F16-F552-2847-9FB3-E6A94A5FEF93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2D52CE14-D574-BF46-94CC-3AFD03447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17CD6CDA-8ED6-5547-B13F-CFD39D0A9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A9445-ECB8-E84B-8D6B-3DF9B36CE18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16479193"/>
      </p:ext>
    </p:extLst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D0B7CCDD-1220-7242-B860-61B1DEBB9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1EFE0-D372-4E4B-A6FD-2E089C9C8F3B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1E725EA-7777-E64D-B49E-9F478266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A20AD02-A93E-F346-AC31-0399CADDE0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DBC82-29DB-734B-B07E-61AA80F0C5C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17667126"/>
      </p:ext>
    </p:extLst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37D53BC-C656-C747-B94D-6FC671948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70B05-DA03-464D-8110-23B4D1D5C865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7BEA565-0DBF-804E-A172-60E66C2291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EBFB24E-F474-D149-A8C4-C58F904158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BC35FA-5ED0-D048-A04E-5EA2D405FD7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2489148"/>
      </p:ext>
    </p:extLst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56D08A0D-DF6F-FA4A-9257-4009867CACE3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E0A4175-FCD1-6747-990B-370E0B326A04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F77365-24F7-C040-9C6A-D30A5CA07D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97FCE9F-C293-BF4E-B405-FD4BA5D3BABF}" type="datetime1">
              <a:rPr lang="en-US" altLang="en-US"/>
              <a:pPr>
                <a:defRPr/>
              </a:pPr>
              <a:t>2/22/24</a:t>
            </a:fld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2ED12F-7147-604B-9E8C-F92D560ECF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52F8CA-CD9C-4547-81C8-B08BF53777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CD47E1-B4B9-DE4F-8AAD-29169DE204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 thruBlk="1"/>
  </p:transition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02" charset="-128"/>
          <a:cs typeface="ＭＳ Ｐゴシック" pitchFamily="-102" charset="-128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-102" charset="0"/>
          <a:ea typeface="ＭＳ Ｐゴシック" pitchFamily="-102" charset="-128"/>
          <a:cs typeface="ＭＳ Ｐゴシック" pitchFamily="-10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02" charset="-128"/>
          <a:cs typeface="ＭＳ Ｐゴシック" pitchFamily="-102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02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itle 1">
            <a:extLst>
              <a:ext uri="{FF2B5EF4-FFF2-40B4-BE49-F238E27FC236}">
                <a16:creationId xmlns:a16="http://schemas.microsoft.com/office/drawing/2014/main" id="{22DCC5F3-2BDC-5746-8627-DE089ACEC2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896FD6-DA34-264D-9B86-1D8CDF4A64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3315" name="Picture 3" descr="A yellow and black text on a green background&#10;&#10;Description automatically generated">
            <a:extLst>
              <a:ext uri="{FF2B5EF4-FFF2-40B4-BE49-F238E27FC236}">
                <a16:creationId xmlns:a16="http://schemas.microsoft.com/office/drawing/2014/main" id="{BA4AB0CC-8C2D-0541-95A1-788C96C520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00362"/>
            <a:ext cx="7772400" cy="1057275"/>
          </a:xfrm>
        </p:spPr>
        <p:txBody>
          <a:bodyPr/>
          <a:lstStyle/>
          <a:p>
            <a:r>
              <a:rPr lang="en-US" altLang="en-US" sz="8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TRUE</a:t>
            </a:r>
            <a:endParaRPr lang="en-US" altLang="en-US" sz="60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448637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38200" y="2458640"/>
            <a:ext cx="7467600" cy="1940719"/>
          </a:xfrm>
        </p:spPr>
        <p:txBody>
          <a:bodyPr/>
          <a:lstStyle/>
          <a:p>
            <a:r>
              <a:rPr lang="en-US" altLang="en-US" sz="44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Palm Sunday was the day that Jesus died on the cross.</a:t>
            </a:r>
            <a:endParaRPr lang="en-US" altLang="en-US" sz="28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2944691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00362"/>
            <a:ext cx="7772400" cy="1057275"/>
          </a:xfrm>
        </p:spPr>
        <p:txBody>
          <a:bodyPr/>
          <a:lstStyle/>
          <a:p>
            <a:r>
              <a:rPr lang="en-US" altLang="en-US" sz="8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FALSE</a:t>
            </a:r>
            <a:endParaRPr lang="en-US" altLang="en-US" sz="60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35363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itle 1">
            <a:extLst>
              <a:ext uri="{FF2B5EF4-FFF2-40B4-BE49-F238E27FC236}">
                <a16:creationId xmlns:a16="http://schemas.microsoft.com/office/drawing/2014/main" id="{D5DBF840-F103-2944-8E6A-B3043CE3C4A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altLang="en-US">
              <a:ea typeface="ＭＳ Ｐゴシック" panose="020B0600070205080204" pitchFamily="34" charset="-12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53CB28-5C2B-D848-9466-443216353FA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pic>
        <p:nvPicPr>
          <p:cNvPr id="15363" name="Picture 3" descr="A yellow and black text on a green background&#10;&#10;Description automatically generated">
            <a:extLst>
              <a:ext uri="{FF2B5EF4-FFF2-40B4-BE49-F238E27FC236}">
                <a16:creationId xmlns:a16="http://schemas.microsoft.com/office/drawing/2014/main" id="{1867376A-D356-564F-9322-DCBBF4A05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838450"/>
            <a:ext cx="7772400" cy="1181100"/>
          </a:xfrm>
        </p:spPr>
        <p:txBody>
          <a:bodyPr/>
          <a:lstStyle/>
          <a:p>
            <a:r>
              <a:rPr lang="en-US" altLang="en-US" sz="660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TRUE OR FALSE</a:t>
            </a:r>
            <a:endParaRPr lang="en-US" altLang="en-US" sz="440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43125"/>
            <a:ext cx="7772400" cy="2571750"/>
          </a:xfrm>
        </p:spPr>
        <p:txBody>
          <a:bodyPr/>
          <a:lstStyle/>
          <a:p>
            <a:r>
              <a:rPr lang="en-US" altLang="en-US" sz="44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The crowd waved palm branches and sang hosanna when Jesus rode in on a donkey.</a:t>
            </a:r>
            <a:endParaRPr lang="en-US" altLang="en-US" sz="28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874084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00362"/>
            <a:ext cx="7772400" cy="1057275"/>
          </a:xfrm>
        </p:spPr>
        <p:txBody>
          <a:bodyPr/>
          <a:lstStyle/>
          <a:p>
            <a:r>
              <a:rPr lang="en-US" altLang="en-US" sz="8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TRUE</a:t>
            </a:r>
            <a:endParaRPr lang="en-US" altLang="en-US" sz="60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030653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143125"/>
            <a:ext cx="7772400" cy="2571750"/>
          </a:xfrm>
        </p:spPr>
        <p:txBody>
          <a:bodyPr/>
          <a:lstStyle/>
          <a:p>
            <a:r>
              <a:rPr lang="en-US" altLang="en-US" sz="44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The crowd had already forgotten about Jesus’ power to raise Lazarus from the dead.</a:t>
            </a:r>
            <a:endParaRPr lang="en-US" altLang="en-US" sz="28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1403697"/>
      </p:ext>
    </p:extLst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00362"/>
            <a:ext cx="7772400" cy="1057275"/>
          </a:xfrm>
        </p:spPr>
        <p:txBody>
          <a:bodyPr/>
          <a:lstStyle/>
          <a:p>
            <a:r>
              <a:rPr lang="en-US" altLang="en-US" sz="8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FALSE</a:t>
            </a:r>
            <a:endParaRPr lang="en-US" altLang="en-US" sz="60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495143"/>
      </p:ext>
    </p:extLst>
  </p:cSld>
  <p:clrMapOvr>
    <a:masterClrMapping/>
  </p:clrMapOvr>
  <p:transition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747962"/>
            <a:ext cx="7772400" cy="1362075"/>
          </a:xfrm>
        </p:spPr>
        <p:txBody>
          <a:bodyPr/>
          <a:lstStyle/>
          <a:p>
            <a:r>
              <a:rPr lang="en-US" altLang="en-US" sz="4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Jesus is God’s son and He is the King of Kings.</a:t>
            </a:r>
            <a:endParaRPr lang="en-US" altLang="en-US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077254"/>
      </p:ext>
    </p:extLst>
  </p:cSld>
  <p:clrMapOvr>
    <a:masterClrMapping/>
  </p:clrMapOvr>
  <p:transition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2900362"/>
            <a:ext cx="7772400" cy="1057275"/>
          </a:xfrm>
        </p:spPr>
        <p:txBody>
          <a:bodyPr/>
          <a:lstStyle/>
          <a:p>
            <a:r>
              <a:rPr lang="en-US" altLang="en-US" sz="88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TRUE</a:t>
            </a:r>
            <a:endParaRPr lang="en-US" altLang="en-US" sz="60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3065496"/>
      </p:ext>
    </p:extLst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A green rectangle with yellow text&#10;&#10;Description automatically generated">
            <a:extLst>
              <a:ext uri="{FF2B5EF4-FFF2-40B4-BE49-F238E27FC236}">
                <a16:creationId xmlns:a16="http://schemas.microsoft.com/office/drawing/2014/main" id="{E3422E65-37A2-FF4E-BA9C-817F004A6F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8" name="Subtitle 4">
            <a:extLst>
              <a:ext uri="{FF2B5EF4-FFF2-40B4-BE49-F238E27FC236}">
                <a16:creationId xmlns:a16="http://schemas.microsoft.com/office/drawing/2014/main" id="{6E4D7456-8E2E-1A45-8562-FB5F04DE9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85800" y="1793081"/>
            <a:ext cx="7772400" cy="3271838"/>
          </a:xfrm>
        </p:spPr>
        <p:txBody>
          <a:bodyPr/>
          <a:lstStyle/>
          <a:p>
            <a:r>
              <a:rPr lang="en-US" altLang="en-US" sz="4400" dirty="0">
                <a:solidFill>
                  <a:schemeClr val="bg1"/>
                </a:solidFill>
                <a:latin typeface="Poppins SemiBold" pitchFamily="2" charset="0"/>
                <a:ea typeface="ＭＳ Ｐゴシック" panose="020B0600070205080204" pitchFamily="34" charset="-128"/>
                <a:cs typeface="Poppins SemiBold" pitchFamily="2" charset="0"/>
              </a:rPr>
              <a:t>Jesus is different from earthly kings because even though He had all the power, He remained humble.</a:t>
            </a:r>
            <a:endParaRPr lang="en-US" altLang="en-US" sz="2800" dirty="0">
              <a:solidFill>
                <a:schemeClr val="bg1"/>
              </a:solidFill>
              <a:latin typeface="Poppins SemiBold" pitchFamily="2" charset="0"/>
              <a:ea typeface="ＭＳ Ｐゴシック" panose="020B0600070205080204" pitchFamily="34" charset="-128"/>
              <a:cs typeface="Poppins SemiBold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5567006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42014</TotalTime>
  <Words>83</Words>
  <Application>Microsoft Macintosh PowerPoint</Application>
  <PresentationFormat>On-screen Show (4:3)</PresentationFormat>
  <Paragraphs>11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ＭＳ Ｐゴシック</vt:lpstr>
      <vt:lpstr>Calibri</vt:lpstr>
      <vt:lpstr>Poppins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Asbury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Melissa Jones</dc:creator>
  <cp:lastModifiedBy>sarah gambardella</cp:lastModifiedBy>
  <cp:revision>717</cp:revision>
  <dcterms:created xsi:type="dcterms:W3CDTF">2017-03-21T10:50:56Z</dcterms:created>
  <dcterms:modified xsi:type="dcterms:W3CDTF">2024-02-22T23:16:41Z</dcterms:modified>
</cp:coreProperties>
</file>