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83" r:id="rId5"/>
    <p:sldId id="294" r:id="rId6"/>
    <p:sldId id="284" r:id="rId7"/>
    <p:sldId id="297" r:id="rId8"/>
    <p:sldId id="285" r:id="rId9"/>
    <p:sldId id="298" r:id="rId10"/>
    <p:sldId id="293" r:id="rId11"/>
    <p:sldId id="300" r:id="rId12"/>
    <p:sldId id="28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B34B"/>
    <a:srgbClr val="F26A51"/>
    <a:srgbClr val="3FAA96"/>
    <a:srgbClr val="242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A0C967-FEF9-4933-B0A3-82CEEE74ED27}" v="13" dt="2024-07-10T16:18:05.219"/>
    <p1510:client id="{9B1DAAED-0E5F-43A8-8EAD-BDBBE2E42AC7}" v="129" dt="2024-07-09T17:09:16.1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7DD0BFC-ED14-E63F-826F-730CE766918E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Picture 5" descr="Logo&#10;&#10;Description automatically generated">
            <a:extLst>
              <a:ext uri="{FF2B5EF4-FFF2-40B4-BE49-F238E27FC236}">
                <a16:creationId xmlns:a16="http://schemas.microsoft.com/office/drawing/2014/main" id="{A90B8729-4515-E204-0219-9A3071663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83" y="492813"/>
            <a:ext cx="10348639" cy="580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612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A27D3EF-9913-9090-B175-0288D1560F02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636" y="1512809"/>
            <a:ext cx="10905165" cy="65885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400">
                <a:solidFill>
                  <a:schemeClr val="bg1"/>
                </a:solidFill>
                <a:latin typeface="Helvetica Neue"/>
              </a:rPr>
              <a:t>5. The shepherds and Magi were from completely different areas.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400" dirty="0">
                <a:solidFill>
                  <a:schemeClr val="bg1"/>
                </a:solidFill>
                <a:latin typeface="Helvetica Neue"/>
              </a:rPr>
              <a:t>A. True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400" dirty="0">
                <a:solidFill>
                  <a:schemeClr val="bg1"/>
                </a:solidFill>
                <a:latin typeface="Helvetica Neue"/>
              </a:rPr>
              <a:t>B. False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783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E4E7CBC-FBF9-A25D-1DF1-3DA234F642AF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3158" y="2753454"/>
            <a:ext cx="8084386" cy="42745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400" dirty="0">
                <a:solidFill>
                  <a:schemeClr val="bg1"/>
                </a:solidFill>
                <a:latin typeface="Helvetica Neue"/>
                <a:cs typeface="Calibri"/>
              </a:rPr>
              <a:t>A. True</a:t>
            </a:r>
            <a:endParaRPr lang="en-US" dirty="0"/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20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C79537-B1A0-D36E-4CF1-DAF20CDCDF71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Picture 5" descr="Logo&#10;&#10;Description automatically generated">
            <a:extLst>
              <a:ext uri="{FF2B5EF4-FFF2-40B4-BE49-F238E27FC236}">
                <a16:creationId xmlns:a16="http://schemas.microsoft.com/office/drawing/2014/main" id="{A90B8729-4515-E204-0219-9A3071663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83" y="492813"/>
            <a:ext cx="10348639" cy="580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99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F6A63FA-B7ED-C8F4-E5E1-B4A446514F79}"/>
              </a:ext>
            </a:extLst>
          </p:cNvPr>
          <p:cNvSpPr/>
          <p:nvPr/>
        </p:nvSpPr>
        <p:spPr>
          <a:xfrm>
            <a:off x="-51254" y="-53631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790" y="1428021"/>
            <a:ext cx="11200541" cy="288437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</a:rPr>
              <a:t>1. What time did the angel appear to the shepherds?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</a:rPr>
              <a:t>A. In the morning</a:t>
            </a:r>
            <a:endParaRPr lang="en-US" dirty="0"/>
          </a:p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</a:rPr>
              <a:t>B. At night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</a:rPr>
              <a:t>C. Dinner time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860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ABA3E66-A558-3B63-52D9-75F8BAB7EA0C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5492" y="2588905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  <a:cs typeface="Calibri"/>
              </a:rPr>
              <a:t>B. At night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901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7084CE4-B2C9-3FA9-6A3A-8460306D28FC}"/>
              </a:ext>
            </a:extLst>
          </p:cNvPr>
          <p:cNvSpPr/>
          <p:nvPr/>
        </p:nvSpPr>
        <p:spPr>
          <a:xfrm>
            <a:off x="4285" y="-2209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009" y="946272"/>
            <a:ext cx="11142762" cy="57940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2. What were the shepherds doing when the angel appeared?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A. Eating breakfast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B. Having a meeting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C. Watching their flocks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838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96943E4-EA42-F7F3-0C21-2E12C0D2E7FD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456" y="2157984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  <a:ea typeface="+mn-lt"/>
                <a:cs typeface="+mn-lt"/>
              </a:rPr>
              <a:t>C. Watching their flocks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307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07EC8B-75DC-486D-7C33-530D12737BC6}"/>
              </a:ext>
            </a:extLst>
          </p:cNvPr>
          <p:cNvSpPr/>
          <p:nvPr/>
        </p:nvSpPr>
        <p:spPr>
          <a:xfrm>
            <a:off x="-419" y="-2209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769" y="1085104"/>
            <a:ext cx="10628588" cy="166522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3. Where was Jesus when the Magi came to visit Him?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A. Nazareth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B. Jerusalem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C. Galilee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51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C98CC49-69B4-82D8-7E2D-5960921E03FF}"/>
              </a:ext>
            </a:extLst>
          </p:cNvPr>
          <p:cNvSpPr/>
          <p:nvPr/>
        </p:nvSpPr>
        <p:spPr>
          <a:xfrm>
            <a:off x="-116485" y="2267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8040" y="2559607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  <a:cs typeface="Calibri"/>
              </a:rPr>
              <a:t>B. Jerusalem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406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20C7F4E-EE9D-5D9A-5C6B-2572B573289B}"/>
              </a:ext>
            </a:extLst>
          </p:cNvPr>
          <p:cNvSpPr/>
          <p:nvPr/>
        </p:nvSpPr>
        <p:spPr>
          <a:xfrm>
            <a:off x="-10512" y="-52672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832" y="1296466"/>
            <a:ext cx="10903316" cy="83681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  <a:cs typeface="Calibri"/>
              </a:rPr>
              <a:t>4. </a:t>
            </a:r>
            <a:r>
              <a:rPr lang="en-US" sz="4800" dirty="0">
                <a:solidFill>
                  <a:schemeClr val="bg1"/>
                </a:solidFill>
                <a:latin typeface="Helvetica Neue"/>
              </a:rPr>
              <a:t>What led the Magi to Jesus?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A. A star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B. An angel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C. A map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494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B24BD7-0B93-EACA-33D4-2568BF41ADCB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456" y="2389305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  <a:ea typeface="+mn-lt"/>
                <a:cs typeface="+mn-lt"/>
              </a:rPr>
              <a:t>A. A star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976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607</cp:revision>
  <dcterms:created xsi:type="dcterms:W3CDTF">2023-04-05T02:30:05Z</dcterms:created>
  <dcterms:modified xsi:type="dcterms:W3CDTF">2024-07-10T16:18:15Z</dcterms:modified>
</cp:coreProperties>
</file>