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83" r:id="rId5"/>
    <p:sldId id="294" r:id="rId6"/>
    <p:sldId id="284" r:id="rId7"/>
    <p:sldId id="297" r:id="rId8"/>
    <p:sldId id="285" r:id="rId9"/>
    <p:sldId id="298" r:id="rId10"/>
    <p:sldId id="293" r:id="rId11"/>
    <p:sldId id="300" r:id="rId12"/>
    <p:sldId id="282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B34B"/>
    <a:srgbClr val="F26A51"/>
    <a:srgbClr val="3FAA96"/>
    <a:srgbClr val="242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42A618-B7DE-4D38-AF78-78862261DDE9}" v="14" dt="2024-07-10T16:11:56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BFC51-2C90-0A3F-5190-321A1927F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74E7C-B136-4CB7-B0ED-961810E063F5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9E14-7C4D-0B2C-2FDC-7A0AFAC64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F265D-4256-326E-4426-4C7F45219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7D3A5-EC90-4491-97EC-A06DDABF8A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601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B928D-671B-5D2F-F04F-43860AAA8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6B345-CC9D-4670-8F09-25BFDA529C3D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5B148-FD97-016D-174F-7E0DFE0D1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76286-6E97-C48B-A076-A01D10E8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F4097-A11D-4280-AD6C-9061E26DA5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9733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4A533-CF55-24F4-F739-03F9F1C6F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92330-DF38-4851-AA4F-0B684669B710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8338C-83E3-CC06-22E9-CBB78DAC9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E5182-B6C7-7145-C536-C392A14FB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6FC71-9E5F-48E8-9493-4DCCBF69D5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35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E42201-3BF4-F0E1-8779-B2DD0D184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02F5D-ED12-4137-853B-07CEE6431EBE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EBF9B-CCD4-4C7B-9CC6-E1AC060A0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7F63F-90B7-CA6B-D802-198E3DF4D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709D1-4B5D-4199-9181-114FDA5CC8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17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38C85-B5A0-CF73-CFC0-DE95F2B6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6C643-EB67-4FBB-A408-6EA65B7C9B9E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246CD-9C72-E378-E01C-EB2E030F6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1C796-1E8B-4615-ADF6-70464FB5E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AC93E-9F16-4CD0-9E7D-23FBF4AB97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3888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4ED7B51-4B9B-7169-DD76-4B11620BB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2CA82-C7B1-47B8-8F3F-64EF021ADF52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EDEF9C-5EB8-7499-64DC-DC989C6C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5138BC-5EE7-DAD7-2ACF-BA0B35E5A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E64E0-B251-4177-844E-95B7093665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22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B8DB13-E584-9F52-012F-BB87FA550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0FAA-1484-4270-ABEB-80F45703C256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38EA8D4-71D9-4FF5-616A-F0A9EF7E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AE54D32-E075-F058-9FC8-D0C76608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8B868-C5B6-49C6-855B-C414E35904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220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52FCB5-C934-0FFA-4287-A93BFF4CA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F6170-F428-4E83-A814-7DA2B2CF7121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158068-8F18-D633-9076-5154D0615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CC982D-6D58-35DC-82B9-68874F3DA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558BA-A508-4EF6-9D03-882BD1F26C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727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980EEC-1C2A-A23E-0220-50F40F550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094E1-A924-4C37-B485-CFAE13CB5B50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F71A425-36F9-F406-11F7-9F9386D31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228F8D-DA92-1AE7-F379-DB0DC525D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2439F-F01B-46C0-92E6-BAF2A1C4D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71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45CB50-B6F9-28D7-6AF9-4FF4083B1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B6A3E-7E64-4A59-B36C-52B6CFD12825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18EDA0-7575-76B2-FC9F-06295ACDC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9ACF0D-4DE2-D4B8-EA13-63283B518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978B3-2409-4AC0-8414-6F18614662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87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EECD21-8321-4D9A-79E0-011C9866C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1A69-16AD-4E7F-92A2-FA1158FCB86D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96ECAAD-F983-5B1A-E501-947285389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47E660-0F72-9A08-188C-1B0030463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431D1-E6B2-48E6-B532-BBB56C590F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49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D284FE-66E7-46CB-5541-0F6380AEFAC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2046615-779D-FB85-5978-D9B7BBE8DA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81360-A551-69E7-2131-FE48BB3544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0995FF-0AC7-48A6-B035-B13193CECC1A}" type="datetimeFigureOut">
              <a:rPr lang="en-US"/>
              <a:pPr>
                <a:defRPr/>
              </a:pPr>
              <a:t>7/10/2024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93C87-0A57-3395-F470-B18A321C2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0E80A-CF64-AC06-A3B2-8D17B42B3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4C45593-D824-4A47-B4AE-8EAC65C894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DD0BFC-ED14-E63F-826F-730CE766918E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pic>
        <p:nvPicPr>
          <p:cNvPr id="2051" name="Picture 5" descr="Logo&#10;&#10;Description automatically generated">
            <a:extLst>
              <a:ext uri="{FF2B5EF4-FFF2-40B4-BE49-F238E27FC236}">
                <a16:creationId xmlns:a16="http://schemas.microsoft.com/office/drawing/2014/main" id="{148C8B1C-E124-10FD-8629-7E443A7EE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92125"/>
            <a:ext cx="10348913" cy="580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27D3EF-9913-9090-B175-0288D1560F02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11267" name="Content Placeholder 5">
            <a:extLst>
              <a:ext uri="{FF2B5EF4-FFF2-40B4-BE49-F238E27FC236}">
                <a16:creationId xmlns:a16="http://schemas.microsoft.com/office/drawing/2014/main" id="{314A5273-F7E6-8BBA-A0F0-906715826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938" y="1512888"/>
            <a:ext cx="10904537" cy="658812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400">
                <a:solidFill>
                  <a:schemeClr val="bg1"/>
                </a:solidFill>
                <a:latin typeface="Helvetica Neue"/>
              </a:rPr>
              <a:t>5. The Messiah belonged to which Tribe of Israel?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400">
                <a:solidFill>
                  <a:schemeClr val="bg1"/>
                </a:solidFill>
                <a:latin typeface="Helvetica Neue"/>
              </a:rPr>
              <a:t>A. Judah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400">
                <a:solidFill>
                  <a:schemeClr val="bg1"/>
                </a:solidFill>
                <a:latin typeface="Helvetica Neue"/>
              </a:rPr>
              <a:t>B. Levi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400">
                <a:solidFill>
                  <a:schemeClr val="bg1"/>
                </a:solidFill>
                <a:latin typeface="Helvetica Neue"/>
              </a:rPr>
              <a:t>C. Benjamin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4E7CBC-FBF9-A25D-1DF1-3DA234F642AF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12291" name="Content Placeholder 5">
            <a:extLst>
              <a:ext uri="{FF2B5EF4-FFF2-40B4-BE49-F238E27FC236}">
                <a16:creationId xmlns:a16="http://schemas.microsoft.com/office/drawing/2014/main" id="{4D6B2089-6965-2E51-D47E-E32DF4BCD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2788" y="2752725"/>
            <a:ext cx="8085137" cy="428625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400">
                <a:solidFill>
                  <a:schemeClr val="bg1"/>
                </a:solidFill>
                <a:latin typeface="Helvetica Neue"/>
                <a:cs typeface="Calibri" panose="020F0502020204030204" pitchFamily="34" charset="0"/>
              </a:rPr>
              <a:t>A. Judah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C79537-B1A0-D36E-4CF1-DAF20CDCDF71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pic>
        <p:nvPicPr>
          <p:cNvPr id="13315" name="Picture 5" descr="Logo&#10;&#10;Description automatically generated">
            <a:extLst>
              <a:ext uri="{FF2B5EF4-FFF2-40B4-BE49-F238E27FC236}">
                <a16:creationId xmlns:a16="http://schemas.microsoft.com/office/drawing/2014/main" id="{3B4C5709-9814-850E-9580-33185AF0D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492125"/>
            <a:ext cx="10348913" cy="580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6A63FA-B7ED-C8F4-E5E1-B4A446514F79}"/>
              </a:ext>
            </a:extLst>
          </p:cNvPr>
          <p:cNvSpPr/>
          <p:nvPr/>
        </p:nvSpPr>
        <p:spPr>
          <a:xfrm>
            <a:off x="-50800" y="-5397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3075" name="Content Placeholder 5">
            <a:extLst>
              <a:ext uri="{FF2B5EF4-FFF2-40B4-BE49-F238E27FC236}">
                <a16:creationId xmlns:a16="http://schemas.microsoft.com/office/drawing/2014/main" id="{1DE1BEED-6228-ACEF-68CE-2A67A49CE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28750"/>
            <a:ext cx="11199813" cy="2873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  <a:latin typeface="Helvetica Neue"/>
              </a:rPr>
              <a:t>1. Who was not an Old Testament prophet?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  <a:latin typeface="Helvetica Neue"/>
              </a:rPr>
              <a:t>A. Isaiah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  <a:latin typeface="Helvetica Neue"/>
              </a:rPr>
              <a:t>B. Micah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  <a:latin typeface="Helvetica Neue"/>
              </a:rPr>
              <a:t>C. Matthew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ABA3E66-A558-3B63-52D9-75F8BAB7EA0C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4099" name="Content Placeholder 5">
            <a:extLst>
              <a:ext uri="{FF2B5EF4-FFF2-40B4-BE49-F238E27FC236}">
                <a16:creationId xmlns:a16="http://schemas.microsoft.com/office/drawing/2014/main" id="{889ECFB0-3AFA-9504-2CF2-043D20CE0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338" y="2589213"/>
            <a:ext cx="7943850" cy="102235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000">
                <a:solidFill>
                  <a:schemeClr val="bg1"/>
                </a:solidFill>
                <a:latin typeface="Helvetica Neue"/>
                <a:cs typeface="Calibri" panose="020F0502020204030204" pitchFamily="34" charset="0"/>
              </a:rPr>
              <a:t>C. Matthew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084CE4-B2C9-3FA9-6A3A-8460306D28FC}"/>
              </a:ext>
            </a:extLst>
          </p:cNvPr>
          <p:cNvSpPr/>
          <p:nvPr/>
        </p:nvSpPr>
        <p:spPr>
          <a:xfrm>
            <a:off x="4763" y="-1588"/>
            <a:ext cx="12311062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5123" name="Content Placeholder 5">
            <a:extLst>
              <a:ext uri="{FF2B5EF4-FFF2-40B4-BE49-F238E27FC236}">
                <a16:creationId xmlns:a16="http://schemas.microsoft.com/office/drawing/2014/main" id="{8F65C4A1-189E-5C95-2F06-30C8B571C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8" y="946150"/>
            <a:ext cx="11142662" cy="5794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2. Which name did Isaiah call the Messiah?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A. Wonderful Counselor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B. Son of God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C. Mary’s Son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6943E4-EA42-F7F3-0C21-2E12C0D2E7FD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75" y="2157413"/>
            <a:ext cx="7943850" cy="1023937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A. Wonderful Counselor</a:t>
            </a:r>
            <a:endParaRPr lang="en-US" dirty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07EC8B-75DC-486D-7C33-530D12737BC6}"/>
              </a:ext>
            </a:extLst>
          </p:cNvPr>
          <p:cNvSpPr/>
          <p:nvPr/>
        </p:nvSpPr>
        <p:spPr>
          <a:xfrm>
            <a:off x="0" y="-1588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7171" name="Content Placeholder 5">
            <a:extLst>
              <a:ext uri="{FF2B5EF4-FFF2-40B4-BE49-F238E27FC236}">
                <a16:creationId xmlns:a16="http://schemas.microsoft.com/office/drawing/2014/main" id="{942708C7-A365-6B04-D84A-E577FB7EA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050" y="1085850"/>
            <a:ext cx="10629900" cy="166370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3. Who is the person God uses to tell what will happen?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A. Disciple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B. Apostle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C. Prophet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98CC49-69B4-82D8-7E2D-5960921E03FF}"/>
              </a:ext>
            </a:extLst>
          </p:cNvPr>
          <p:cNvSpPr/>
          <p:nvPr/>
        </p:nvSpPr>
        <p:spPr>
          <a:xfrm>
            <a:off x="-115888" y="1588"/>
            <a:ext cx="12311063" cy="6911975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8195" name="Content Placeholder 5">
            <a:extLst>
              <a:ext uri="{FF2B5EF4-FFF2-40B4-BE49-F238E27FC236}">
                <a16:creationId xmlns:a16="http://schemas.microsoft.com/office/drawing/2014/main" id="{22D3706F-09BE-ADD7-B501-272609977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513" y="2559050"/>
            <a:ext cx="7942262" cy="102393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  <a:cs typeface="Calibri" panose="020F0502020204030204" pitchFamily="34" charset="0"/>
              </a:rPr>
              <a:t>C. Prophet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20C7F4E-EE9D-5D9A-5C6B-2572B573289B}"/>
              </a:ext>
            </a:extLst>
          </p:cNvPr>
          <p:cNvSpPr/>
          <p:nvPr/>
        </p:nvSpPr>
        <p:spPr>
          <a:xfrm>
            <a:off x="-11113" y="-52388"/>
            <a:ext cx="12312651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9219" name="Content Placeholder 5">
            <a:extLst>
              <a:ext uri="{FF2B5EF4-FFF2-40B4-BE49-F238E27FC236}">
                <a16:creationId xmlns:a16="http://schemas.microsoft.com/office/drawing/2014/main" id="{21DC787E-8325-A261-7AB9-0AB205C60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150" y="784225"/>
            <a:ext cx="10904538" cy="836613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  <a:cs typeface="Calibri" panose="020F0502020204030204" pitchFamily="34" charset="0"/>
              </a:rPr>
              <a:t>4. </a:t>
            </a: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What Old Testament king is mentioned as an ancestor of the Messiah?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A. Herod</a:t>
            </a:r>
            <a:endParaRPr lang="en-US" altLang="en-US"/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B. Daniel</a:t>
            </a:r>
            <a:endParaRPr lang="en-US" altLang="en-US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4800">
                <a:solidFill>
                  <a:schemeClr val="bg1"/>
                </a:solidFill>
                <a:latin typeface="Helvetica Neue"/>
              </a:rPr>
              <a:t>C. David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B24BD7-0B93-EACA-33D4-2568BF41ADCB}"/>
              </a:ext>
            </a:extLst>
          </p:cNvPr>
          <p:cNvSpPr/>
          <p:nvPr/>
        </p:nvSpPr>
        <p:spPr>
          <a:xfrm>
            <a:off x="-115888" y="-47625"/>
            <a:ext cx="12311063" cy="6910388"/>
          </a:xfrm>
          <a:prstGeom prst="rect">
            <a:avLst/>
          </a:prstGeom>
          <a:solidFill>
            <a:srgbClr val="25B3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0B0B48-C3D7-2DC8-31B1-935569AE1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4075" y="2389188"/>
            <a:ext cx="7943850" cy="102235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800" dirty="0">
                <a:solidFill>
                  <a:schemeClr val="bg1"/>
                </a:solidFill>
                <a:latin typeface="Helvetica Neue"/>
                <a:ea typeface="+mn-lt"/>
                <a:cs typeface="+mn-lt"/>
              </a:rPr>
              <a:t>C. David</a:t>
            </a:r>
            <a:endParaRPr lang="en-US" dirty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word</cp:lastModifiedBy>
  <cp:revision>571</cp:revision>
  <dcterms:created xsi:type="dcterms:W3CDTF">2023-04-05T02:30:05Z</dcterms:created>
  <dcterms:modified xsi:type="dcterms:W3CDTF">2024-07-10T16:12:07Z</dcterms:modified>
</cp:coreProperties>
</file>